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ankovic, Darko" initials="BD" lastIdx="1" clrIdx="0">
    <p:extLst>
      <p:ext uri="{19B8F6BF-5375-455C-9EA6-DF929625EA0E}">
        <p15:presenceInfo xmlns:p15="http://schemas.microsoft.com/office/powerpoint/2012/main" userId="Brankovic, Dark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9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26"/>
    <p:restoredTop sz="94663"/>
  </p:normalViewPr>
  <p:slideViewPr>
    <p:cSldViewPr snapToGrid="0">
      <p:cViewPr varScale="1">
        <p:scale>
          <a:sx n="118" d="100"/>
          <a:sy n="118" d="100"/>
        </p:scale>
        <p:origin x="22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947A8-4CC0-2C42-A16C-557789A32390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94A62-72BD-894F-ADF5-B3208B966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481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94A62-72BD-894F-ADF5-B3208B96688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802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E51DD2-F9CE-6292-AA38-15E103AEAB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3880" y="1928242"/>
            <a:ext cx="11064240" cy="1591099"/>
          </a:xfrm>
        </p:spPr>
        <p:txBody>
          <a:bodyPr anchor="b">
            <a:normAutofit/>
          </a:bodyPr>
          <a:lstStyle>
            <a:lvl1pPr algn="ctr">
              <a:defRPr sz="4500" b="1" i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DA95AB9-114F-C548-2496-70D78E7C77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3880" y="3713548"/>
            <a:ext cx="11064240" cy="1655762"/>
          </a:xfr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Name</a:t>
            </a:r>
          </a:p>
          <a:p>
            <a:r>
              <a:rPr lang="de-DE" dirty="0" err="1"/>
              <a:t>Insitute</a:t>
            </a:r>
            <a:r>
              <a:rPr lang="de-DE" dirty="0"/>
              <a:t>/University/Company</a:t>
            </a:r>
          </a:p>
          <a:p>
            <a:r>
              <a:rPr lang="de-DE" dirty="0"/>
              <a:t>Country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991AC2-94FC-A251-146C-BF794415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5716" y="6110273"/>
            <a:ext cx="3020568" cy="454091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2026-07-15</a:t>
            </a:r>
            <a:endParaRPr lang="de-DE" dirty="0"/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F2F20169-688D-BC8F-ABCF-75F28F2F42D5}"/>
              </a:ext>
            </a:extLst>
          </p:cNvPr>
          <p:cNvSpPr/>
          <p:nvPr userDrawn="1"/>
        </p:nvSpPr>
        <p:spPr>
          <a:xfrm>
            <a:off x="5170584" y="6107353"/>
            <a:ext cx="1850832" cy="454091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290663-406C-7327-39ED-E396134E3E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884" y="257059"/>
            <a:ext cx="4436444" cy="134395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28F0C5B-F81B-4910-B42F-4F9B333404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81695" y="257059"/>
            <a:ext cx="2251377" cy="159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09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2673D1E-36AF-26E0-BA1B-2DB57E5F6B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FAC0CEB7-7991-4348-7899-3221C5A9F6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219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587D7A-ABF9-F764-3B9E-C05E2CB71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62" y="378963"/>
            <a:ext cx="11549216" cy="128000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4000">
                <a:solidFill>
                  <a:srgbClr val="1F59A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00299D-6833-4888-A8E1-14D219739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762" y="1797084"/>
            <a:ext cx="11549216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15B2BB-F50F-70AB-C2CD-7592A3BAD5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762" y="6228969"/>
            <a:ext cx="2743200" cy="63817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2026-07-15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6DC13C-43AD-7A7F-8B0A-630822F21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52929" y="6228969"/>
            <a:ext cx="4114800" cy="63817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sz="18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E2839F-D140-6259-DD4E-3F58B1AC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9283" y="6228970"/>
            <a:ext cx="678015" cy="638174"/>
          </a:xfrm>
        </p:spPr>
        <p:txBody>
          <a:bodyPr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D463FC-563F-FA43-9D3A-19213A7F54F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0F8BAFB5-E156-54EC-B516-7C5FB9A77FCA}"/>
              </a:ext>
            </a:extLst>
          </p:cNvPr>
          <p:cNvSpPr/>
          <p:nvPr userDrawn="1"/>
        </p:nvSpPr>
        <p:spPr>
          <a:xfrm>
            <a:off x="11016132" y="6341364"/>
            <a:ext cx="818242" cy="40265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8251BD2-5790-4646-08BA-66A4FB0DCA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45751" y="129442"/>
            <a:ext cx="2506811" cy="75940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B8A4752-C6F9-10DE-CE31-078F35F33A5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71480" y="806376"/>
            <a:ext cx="1300801" cy="91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44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82BFEBE-9E02-85E9-A9FB-99FF4C7994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884" y="257059"/>
            <a:ext cx="4436444" cy="1343954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0E0E87E8-6C23-DD16-9027-C1D0AA073D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5716" y="6110273"/>
            <a:ext cx="3020568" cy="454091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2026-07-15</a:t>
            </a:r>
            <a:endParaRPr lang="de-DE" dirty="0"/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8FE3A5D1-1F54-9659-D436-969B81906A24}"/>
              </a:ext>
            </a:extLst>
          </p:cNvPr>
          <p:cNvSpPr/>
          <p:nvPr userDrawn="1"/>
        </p:nvSpPr>
        <p:spPr>
          <a:xfrm>
            <a:off x="5170584" y="6107353"/>
            <a:ext cx="1850832" cy="454091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020CB744-1185-FADB-CCCF-B1B1787A54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3880" y="1928242"/>
            <a:ext cx="11064240" cy="1591099"/>
          </a:xfrm>
        </p:spPr>
        <p:txBody>
          <a:bodyPr anchor="b">
            <a:normAutofit/>
          </a:bodyPr>
          <a:lstStyle>
            <a:lvl1pPr algn="ctr">
              <a:defRPr sz="4500" b="1" i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Title</a:t>
            </a: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6DBAC636-D882-F346-D572-F63EDB58ADE5}"/>
              </a:ext>
            </a:extLst>
          </p:cNvPr>
          <p:cNvSpPr>
            <a:spLocks/>
          </p:cNvSpPr>
          <p:nvPr userDrawn="1"/>
        </p:nvSpPr>
        <p:spPr>
          <a:xfrm>
            <a:off x="472015" y="4266724"/>
            <a:ext cx="4325112" cy="2295144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DA95AB9-114F-C548-2496-70D78E7C77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2289" y="4477037"/>
            <a:ext cx="3806693" cy="187451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ts val="23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1F59A3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Name</a:t>
            </a:r>
          </a:p>
          <a:p>
            <a:r>
              <a:rPr lang="de-DE" dirty="0"/>
              <a:t>E-Mail </a:t>
            </a:r>
            <a:r>
              <a:rPr lang="de-DE" dirty="0" err="1"/>
              <a:t>adress</a:t>
            </a:r>
            <a:endParaRPr lang="de-DE" dirty="0"/>
          </a:p>
          <a:p>
            <a:r>
              <a:rPr lang="de-DE" dirty="0" err="1"/>
              <a:t>Telephone</a:t>
            </a:r>
            <a:r>
              <a:rPr lang="de-DE" dirty="0"/>
              <a:t> Number</a:t>
            </a:r>
          </a:p>
          <a:p>
            <a:r>
              <a:rPr lang="de-DE" dirty="0"/>
              <a:t>Website</a:t>
            </a:r>
          </a:p>
          <a:p>
            <a:r>
              <a:rPr lang="de-DE" dirty="0" err="1"/>
              <a:t>Insitute</a:t>
            </a:r>
            <a:r>
              <a:rPr lang="de-DE" dirty="0"/>
              <a:t>/University/Company</a:t>
            </a:r>
          </a:p>
          <a:p>
            <a:r>
              <a:rPr lang="de-DE" dirty="0"/>
              <a:t>Country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6E7DD3E-FF4A-4C89-A316-57FACC3127A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81695" y="257059"/>
            <a:ext cx="2251377" cy="159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965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EA60AA5-F465-F116-BDC4-933ABFCC9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7C6F44-66F0-5DA8-BE79-FA09F360A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8CD063-E231-1F3D-1085-8754B0983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2026-07-15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B275C0-CE64-0ED7-B0D8-FC3E54688E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9E57E0-FECD-6E94-A02E-73372D309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D463FC-563F-FA43-9D3A-19213A7F54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667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362635-9B7A-5F4A-DB67-466964929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18766C6-F586-70DC-8A1B-34ED9FBB73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Jane Doe </a:t>
            </a:r>
          </a:p>
          <a:p>
            <a:r>
              <a:rPr lang="de-DE" dirty="0"/>
              <a:t>Institute/University/Company</a:t>
            </a:r>
          </a:p>
          <a:p>
            <a:r>
              <a:rPr lang="de-DE" dirty="0"/>
              <a:t>Country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882DAE-8A16-1C60-6ABE-D32E3504F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2026-07-15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D5353BEC-63D8-B335-0B40-029DB917A7E4}"/>
              </a:ext>
            </a:extLst>
          </p:cNvPr>
          <p:cNvSpPr txBox="1">
            <a:spLocks/>
          </p:cNvSpPr>
          <p:nvPr/>
        </p:nvSpPr>
        <p:spPr>
          <a:xfrm>
            <a:off x="9430610" y="5504680"/>
            <a:ext cx="2197510" cy="105968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/>
            </a:solidFill>
            <a:prstDash val="lgDash"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chemeClr val="tx1"/>
                </a:solidFill>
              </a:rPr>
              <a:t>Your</a:t>
            </a:r>
            <a:r>
              <a:rPr lang="de-DE" dirty="0">
                <a:solidFill>
                  <a:schemeClr val="tx1"/>
                </a:solidFill>
              </a:rPr>
              <a:t> Logo</a:t>
            </a:r>
          </a:p>
          <a:p>
            <a:r>
              <a:rPr lang="de-DE" dirty="0" err="1">
                <a:solidFill>
                  <a:schemeClr val="tx1"/>
                </a:solidFill>
              </a:rPr>
              <a:t>here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0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892197-F9CC-918E-310A-956BC5F02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Title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013288-BBD3-7FD9-16F8-E1862FD51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Point 1</a:t>
            </a:r>
          </a:p>
          <a:p>
            <a:pPr marL="0" indent="0">
              <a:buNone/>
            </a:pPr>
            <a:r>
              <a:rPr lang="de-DE" dirty="0"/>
              <a:t>	Point 2</a:t>
            </a:r>
          </a:p>
          <a:p>
            <a:pPr marL="0" indent="0">
              <a:buNone/>
            </a:pPr>
            <a:r>
              <a:rPr lang="de-DE" dirty="0"/>
              <a:t>	Point 3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6F37AC6B-2B5F-B9C8-F552-06105665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2026-07-15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42EFD0-9DB5-45AC-8A63-29402DEA6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463FC-563F-FA43-9D3A-19213A7F54FB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085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81B7B7B5-65B4-91C1-0616-9874A58EC3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Dr. Jane Doe</a:t>
            </a:r>
          </a:p>
          <a:p>
            <a:r>
              <a:rPr lang="de-DE" dirty="0" err="1"/>
              <a:t>jane.doe@mail.com</a:t>
            </a:r>
            <a:endParaRPr lang="de-DE" dirty="0"/>
          </a:p>
          <a:p>
            <a:r>
              <a:rPr lang="de-DE" dirty="0"/>
              <a:t>0 123 45 67 89</a:t>
            </a:r>
          </a:p>
          <a:p>
            <a:r>
              <a:rPr lang="de-DE" dirty="0"/>
              <a:t>website-</a:t>
            </a:r>
            <a:r>
              <a:rPr lang="de-DE" dirty="0" err="1"/>
              <a:t>drjanedoe.com</a:t>
            </a:r>
            <a:endParaRPr lang="de-DE" dirty="0"/>
          </a:p>
          <a:p>
            <a:r>
              <a:rPr lang="de-DE" dirty="0"/>
              <a:t>Institute/University/Company</a:t>
            </a:r>
          </a:p>
          <a:p>
            <a:r>
              <a:rPr lang="de-DE" dirty="0"/>
              <a:t>Country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40F76E-5B39-D4F8-C9D7-4249B7A0B7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151837"/>
            <a:ext cx="2743200" cy="365125"/>
          </a:xfrm>
        </p:spPr>
        <p:txBody>
          <a:bodyPr/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2026-07-15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1554BE57-C941-CEB6-62CD-096D483646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Title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38B448F4-F1F6-41ED-A90E-3DFEB2C5CEEE}"/>
              </a:ext>
            </a:extLst>
          </p:cNvPr>
          <p:cNvSpPr txBox="1">
            <a:spLocks/>
          </p:cNvSpPr>
          <p:nvPr/>
        </p:nvSpPr>
        <p:spPr>
          <a:xfrm>
            <a:off x="9430610" y="5504680"/>
            <a:ext cx="2197510" cy="105968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/>
            </a:solidFill>
            <a:prstDash val="lgDash"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chemeClr val="tx1"/>
                </a:solidFill>
              </a:rPr>
              <a:t>Your</a:t>
            </a:r>
            <a:r>
              <a:rPr lang="de-DE" dirty="0">
                <a:solidFill>
                  <a:schemeClr val="tx1"/>
                </a:solidFill>
              </a:rPr>
              <a:t> Logo</a:t>
            </a:r>
          </a:p>
          <a:p>
            <a:r>
              <a:rPr lang="de-DE" dirty="0" err="1">
                <a:solidFill>
                  <a:schemeClr val="tx1"/>
                </a:solidFill>
              </a:rPr>
              <a:t>here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177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Breitbild</PresentationFormat>
  <Paragraphs>24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</vt:lpstr>
      <vt:lpstr>Title</vt:lpstr>
      <vt:lpstr>Title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Helmut Zwanzleitner</dc:creator>
  <cp:lastModifiedBy>Brankovic, Darko</cp:lastModifiedBy>
  <cp:revision>20</cp:revision>
  <dcterms:created xsi:type="dcterms:W3CDTF">2026-06-14T22:41:49Z</dcterms:created>
  <dcterms:modified xsi:type="dcterms:W3CDTF">2026-07-16T07:12:51Z</dcterms:modified>
</cp:coreProperties>
</file>